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61" r:id="rId3"/>
    <p:sldId id="262" r:id="rId4"/>
    <p:sldId id="283" r:id="rId5"/>
    <p:sldId id="284" r:id="rId6"/>
    <p:sldId id="285" r:id="rId7"/>
    <p:sldId id="28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55EFA-CB24-41EB-833E-8A6CCA9081A7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AEBE-634D-4577-8A41-CC8D6AE6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Trainer Guide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US Lacrosse Officials Education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02A56-A97C-4781-88AB-8A29412EB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7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5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74"/>
            <a:ext cx="3008313" cy="98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8574"/>
            <a:ext cx="5111750" cy="59608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74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14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1007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7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91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2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35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26014"/>
            <a:ext cx="6400800" cy="10006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0166"/>
            <a:ext cx="8243907" cy="4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/>
          <a:stretch/>
        </p:blipFill>
        <p:spPr>
          <a:xfrm>
            <a:off x="4833938" y="1600200"/>
            <a:ext cx="3852862" cy="4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"/>
          <a:stretch/>
        </p:blipFill>
        <p:spPr>
          <a:xfrm>
            <a:off x="457200" y="1600200"/>
            <a:ext cx="3852863" cy="452381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17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172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1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9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74" r:id="rId5"/>
    <p:sldLayoutId id="2147483672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7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8.wdp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0.wdp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microsoft.com/office/2007/relationships/hdphoto" Target="../media/hdphoto8.wdp"/><Relationship Id="rId10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13</a:t>
            </a:r>
          </a:p>
          <a:p>
            <a:r>
              <a:rPr lang="en-US" dirty="0" smtClean="0"/>
              <a:t>Illegal Body Check</a:t>
            </a:r>
          </a:p>
          <a:p>
            <a:r>
              <a:rPr lang="en-US" dirty="0" smtClean="0"/>
              <a:t>1-minute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5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35" y="1797980"/>
            <a:ext cx="745072" cy="158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16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Eight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Crosse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 Minutes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12" y="2427955"/>
            <a:ext cx="1553875" cy="59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03" y="1588584"/>
            <a:ext cx="2306497" cy="1799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7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35</a:t>
            </a:r>
          </a:p>
          <a:p>
            <a:r>
              <a:rPr lang="en-US" dirty="0" smtClean="0"/>
              <a:t>Deep Pocket</a:t>
            </a:r>
          </a:p>
          <a:p>
            <a:r>
              <a:rPr lang="en-US" dirty="0" smtClean="0"/>
              <a:t>1-minute</a:t>
            </a:r>
          </a:p>
          <a:p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6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29" y="1951069"/>
            <a:ext cx="631708" cy="134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74" y="2059709"/>
            <a:ext cx="1239437" cy="123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1824008"/>
            <a:ext cx="938589" cy="1675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671" y="1778504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Three, Five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Deep Pocket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2" y="1875775"/>
            <a:ext cx="2635968" cy="15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Illegal gloves (equipment)</a:t>
            </a:r>
          </a:p>
          <a:p>
            <a:r>
              <a:rPr lang="en-US" dirty="0" smtClean="0"/>
              <a:t>1-minute</a:t>
            </a:r>
          </a:p>
          <a:p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0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1824008"/>
            <a:ext cx="938589" cy="1675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24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Gloves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65" y="1717469"/>
            <a:ext cx="2538619" cy="1854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48" y="2364509"/>
            <a:ext cx="1769403" cy="8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53</a:t>
            </a:r>
          </a:p>
          <a:p>
            <a:r>
              <a:rPr lang="en-US" dirty="0" smtClean="0"/>
              <a:t>Slashing</a:t>
            </a:r>
          </a:p>
          <a:p>
            <a:r>
              <a:rPr lang="en-US" dirty="0" smtClean="0"/>
              <a:t>1-minute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8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8" y="2771669"/>
            <a:ext cx="573524" cy="1223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42" y="2712977"/>
            <a:ext cx="1341295" cy="1341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Five, Three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Slashing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2439303"/>
            <a:ext cx="938589" cy="1675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18" y="2355845"/>
            <a:ext cx="1083278" cy="1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6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19</a:t>
            </a:r>
          </a:p>
          <a:p>
            <a:r>
              <a:rPr lang="en-US" dirty="0" smtClean="0"/>
              <a:t>Tripping</a:t>
            </a:r>
          </a:p>
          <a:p>
            <a:r>
              <a:rPr lang="en-US" dirty="0" smtClean="0"/>
              <a:t>1-minute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8" y="2439303"/>
            <a:ext cx="1325278" cy="155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3" y="2401945"/>
            <a:ext cx="938589" cy="1675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One, Nine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Tripping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2439303"/>
            <a:ext cx="938589" cy="1675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0" y="3098431"/>
            <a:ext cx="1269475" cy="5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31</a:t>
            </a:r>
          </a:p>
          <a:p>
            <a:r>
              <a:rPr lang="en-US" dirty="0" smtClean="0"/>
              <a:t>Unnecessary Roughness</a:t>
            </a:r>
          </a:p>
          <a:p>
            <a:r>
              <a:rPr lang="en-US" dirty="0" smtClean="0"/>
              <a:t>2-minutes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4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4593"/>
            <a:ext cx="2112880" cy="1766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42" y="2297498"/>
            <a:ext cx="1533258" cy="1996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89" y="2471758"/>
            <a:ext cx="752422" cy="1605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43" y="2401946"/>
            <a:ext cx="938589" cy="1675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One, Three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Body</a:t>
            </a:r>
          </a:p>
          <a:p>
            <a:pPr algn="ctr"/>
            <a:r>
              <a:rPr lang="en-US" dirty="0" smtClean="0"/>
              <a:t>Check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2439303"/>
            <a:ext cx="938589" cy="1675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76" y="2408368"/>
            <a:ext cx="1621831" cy="1985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48" y="2408368"/>
            <a:ext cx="805445" cy="1681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14" y="2771668"/>
            <a:ext cx="738307" cy="131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11" y="2771668"/>
            <a:ext cx="573524" cy="1223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Three, One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Unnecessary Roughness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Minutes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48</a:t>
            </a:r>
          </a:p>
          <a:p>
            <a:r>
              <a:rPr lang="en-US" dirty="0" smtClean="0"/>
              <a:t>Unsportsmanlike Conduct</a:t>
            </a:r>
          </a:p>
          <a:p>
            <a:r>
              <a:rPr lang="en-US" dirty="0" smtClean="0"/>
              <a:t>1-minute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9" y="1965876"/>
            <a:ext cx="712188" cy="1362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6" y="2599994"/>
            <a:ext cx="1403008" cy="535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1824008"/>
            <a:ext cx="938589" cy="1675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24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Four, Eight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7696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Unsportsmanlike Conduct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2" y="1906924"/>
            <a:ext cx="2652385" cy="14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Unsportsmanlike Conduct (fighting)</a:t>
            </a:r>
          </a:p>
          <a:p>
            <a:r>
              <a:rPr lang="en-US" dirty="0" smtClean="0"/>
              <a:t>3-minutes</a:t>
            </a:r>
          </a:p>
          <a:p>
            <a:r>
              <a:rPr lang="en-US" dirty="0" smtClean="0"/>
              <a:t>Non-releasable</a:t>
            </a:r>
          </a:p>
          <a:p>
            <a:r>
              <a:rPr lang="en-US" dirty="0" smtClean="0"/>
              <a:t>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30" y="3903795"/>
            <a:ext cx="1740303" cy="21340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35" y="1797980"/>
            <a:ext cx="745072" cy="158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63" y="1819020"/>
            <a:ext cx="709084" cy="1480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35" y="1996049"/>
            <a:ext cx="830115" cy="1323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671" y="1778504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Two, Zero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Unsportsmanlike Conduct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 Minutes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20" y="3957096"/>
            <a:ext cx="1095089" cy="21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23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2" y="1906924"/>
            <a:ext cx="2652385" cy="14751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55411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6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50</a:t>
            </a:r>
          </a:p>
          <a:p>
            <a:r>
              <a:rPr lang="en-US" dirty="0" smtClean="0"/>
              <a:t>Illegal Body Check</a:t>
            </a:r>
          </a:p>
          <a:p>
            <a:r>
              <a:rPr lang="en-US" dirty="0" smtClean="0"/>
              <a:t>Contact to the head/neck</a:t>
            </a:r>
          </a:p>
          <a:p>
            <a:r>
              <a:rPr lang="en-US" dirty="0" smtClean="0"/>
              <a:t>2-minutes</a:t>
            </a:r>
          </a:p>
          <a:p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6" y="1778504"/>
            <a:ext cx="748570" cy="15625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45983" y="1257033"/>
            <a:ext cx="1388217" cy="70623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to the head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09" y="1663433"/>
            <a:ext cx="1533258" cy="1996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8" y="2059709"/>
            <a:ext cx="1239437" cy="1239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34" y="2017800"/>
            <a:ext cx="830115" cy="132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671" y="1778504"/>
            <a:ext cx="2112880" cy="17665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Five, Zero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Body Check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Minutes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 smtClean="0"/>
              <a:t>62</a:t>
            </a:r>
          </a:p>
          <a:p>
            <a:r>
              <a:rPr lang="en-US" dirty="0" smtClean="0"/>
              <a:t>Unnecessary Roughness</a:t>
            </a:r>
          </a:p>
          <a:p>
            <a:r>
              <a:rPr lang="en-US" dirty="0" smtClean="0"/>
              <a:t>Contact to the head/neck</a:t>
            </a:r>
          </a:p>
          <a:p>
            <a:r>
              <a:rPr lang="en-US" dirty="0" smtClean="0"/>
              <a:t>3-minutes</a:t>
            </a:r>
          </a:p>
          <a:p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1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35" y="1797980"/>
            <a:ext cx="745072" cy="1589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21448" y="1257033"/>
            <a:ext cx="1388217" cy="70623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to the head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33" y="1686541"/>
            <a:ext cx="1621831" cy="1985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31" y="2088348"/>
            <a:ext cx="614033" cy="128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2" y="1796174"/>
            <a:ext cx="2112880" cy="17665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67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73179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Six, Two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55411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Unnecessary Roughness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4200" y="3299146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 Minutes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20" y="3957096"/>
            <a:ext cx="1095089" cy="213409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29592" y="586259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Non-releasable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83" y="2423707"/>
            <a:ext cx="1343048" cy="6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0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27</a:t>
            </a:r>
          </a:p>
          <a:p>
            <a:r>
              <a:rPr lang="en-US" dirty="0" smtClean="0"/>
              <a:t>Cross-Check</a:t>
            </a:r>
          </a:p>
          <a:p>
            <a:r>
              <a:rPr lang="en-US" dirty="0" smtClean="0"/>
              <a:t>1-minute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1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9" y="2738328"/>
            <a:ext cx="614870" cy="1283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07" y="2446270"/>
            <a:ext cx="2112880" cy="176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671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143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Two, Seven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1686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Cross-Check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76" y="2439303"/>
            <a:ext cx="938589" cy="1675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4200" y="3962400"/>
            <a:ext cx="1955943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Minute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82" y="2531572"/>
            <a:ext cx="1521750" cy="1704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87" y="3185077"/>
            <a:ext cx="1168399" cy="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2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</a:p>
          <a:p>
            <a:r>
              <a:rPr lang="en-US" dirty="0"/>
              <a:t>8</a:t>
            </a:r>
            <a:endParaRPr lang="en-US" dirty="0" smtClean="0"/>
          </a:p>
          <a:p>
            <a:r>
              <a:rPr lang="en-US" dirty="0" smtClean="0"/>
              <a:t>Illegal Crosse</a:t>
            </a:r>
          </a:p>
          <a:p>
            <a:r>
              <a:rPr lang="en-US" dirty="0" smtClean="0"/>
              <a:t>3-minutes</a:t>
            </a:r>
          </a:p>
          <a:p>
            <a:r>
              <a:rPr lang="en-US" dirty="0" smtClean="0"/>
              <a:t>Non-releasable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44170"/>
      </p:ext>
    </p:extLst>
  </p:cSld>
  <p:clrMapOvr>
    <a:masterClrMapping/>
  </p:clrMapOvr>
</p:sld>
</file>

<file path=ppt/theme/theme1.xml><?xml version="1.0" encoding="utf-8"?>
<a:theme xmlns:a="http://schemas.openxmlformats.org/drawingml/2006/main" name="2016-MO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EP Cov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2016-MOEP</Template>
  <TotalTime>28</TotalTime>
  <Words>235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2016-MOEP</vt:lpstr>
      <vt:lpstr>OEP Cover Template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  <vt:lpstr>Personal Foul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2016-03-23T14:00:21Z</dcterms:created>
  <dcterms:modified xsi:type="dcterms:W3CDTF">2016-03-23T14:29:18Z</dcterms:modified>
</cp:coreProperties>
</file>