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61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55EFA-CB24-41EB-833E-8A6CCA9081A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9AEBE-634D-4577-8A41-CC8D6AE60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80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Trainer Guide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US Lacrosse Officials Education Program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02A56-A97C-4781-88AB-8A29412EB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Courier New" panose="02070309020205020404" pitchFamily="49" charset="0"/>
      <a:buChar char="o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Courier New" panose="02070309020205020404" pitchFamily="49" charset="0"/>
      <a:buChar char="o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7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85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574"/>
            <a:ext cx="3008313" cy="9865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48574"/>
            <a:ext cx="5111750" cy="59608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74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0149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7"/>
            <a:ext cx="5486400" cy="1007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73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7919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42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3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3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26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4354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26014"/>
            <a:ext cx="6400800" cy="10006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91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44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92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9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919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919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1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90166"/>
            <a:ext cx="8243907" cy="481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7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l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919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"/>
          <a:stretch/>
        </p:blipFill>
        <p:spPr>
          <a:xfrm>
            <a:off x="4833938" y="1600200"/>
            <a:ext cx="3852862" cy="4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6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l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"/>
          <a:stretch/>
        </p:blipFill>
        <p:spPr>
          <a:xfrm>
            <a:off x="457200" y="1600200"/>
            <a:ext cx="3852863" cy="4523810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919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8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172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2172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1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7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91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0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74" r:id="rId5"/>
    <p:sldLayoutId id="2147483672" r:id="rId6"/>
    <p:sldLayoutId id="2147483673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670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4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jpeg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5" Type="http://schemas.openxmlformats.org/officeDocument/2006/relationships/image" Target="../media/image11.jpe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7.wdp"/><Relationship Id="rId7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jpeg"/><Relationship Id="rId7" Type="http://schemas.openxmlformats.org/officeDocument/2006/relationships/image" Target="../media/image1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5.wdp"/><Relationship Id="rId7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Foul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</a:t>
            </a:r>
          </a:p>
          <a:p>
            <a:r>
              <a:rPr lang="en-US" dirty="0" smtClean="0"/>
              <a:t>10</a:t>
            </a:r>
          </a:p>
          <a:p>
            <a:r>
              <a:rPr lang="en-US" dirty="0" smtClean="0"/>
              <a:t>Holding</a:t>
            </a:r>
          </a:p>
          <a:p>
            <a:r>
              <a:rPr lang="en-US" dirty="0" smtClean="0"/>
              <a:t>30-seconds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458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71" y="2466084"/>
            <a:ext cx="2123058" cy="1775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13" y="3324193"/>
            <a:ext cx="1502597" cy="5739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143" y="2707523"/>
            <a:ext cx="614870" cy="1283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74593"/>
            <a:ext cx="2112880" cy="17665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0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67143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Two, Eight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51686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Conduct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34200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Thirty Seconds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Foul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645" y="2138100"/>
            <a:ext cx="1425051" cy="20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42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Foul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Blue</a:t>
            </a:r>
          </a:p>
          <a:p>
            <a:r>
              <a:rPr lang="en-US" dirty="0" smtClean="0"/>
              <a:t>71</a:t>
            </a:r>
          </a:p>
          <a:p>
            <a:r>
              <a:rPr lang="en-US" dirty="0" smtClean="0"/>
              <a:t>Interference</a:t>
            </a:r>
          </a:p>
          <a:p>
            <a:r>
              <a:rPr lang="en-US" dirty="0" smtClean="0"/>
              <a:t>30-seconds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70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08" y="2138100"/>
            <a:ext cx="1194297" cy="19863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444" y="2563503"/>
            <a:ext cx="783642" cy="1398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307" y="2446270"/>
            <a:ext cx="2112880" cy="17665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0671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Blue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67143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Seven, One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51686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Interference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34200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Thirty Seconds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Foul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645" y="2138100"/>
            <a:ext cx="1425051" cy="205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582" y="3164550"/>
            <a:ext cx="1351178" cy="65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95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Foul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</a:t>
            </a:r>
          </a:p>
          <a:p>
            <a:r>
              <a:rPr lang="en-US" dirty="0" smtClean="0"/>
              <a:t>40</a:t>
            </a:r>
          </a:p>
          <a:p>
            <a:r>
              <a:rPr lang="en-US" dirty="0" smtClean="0"/>
              <a:t>Offside</a:t>
            </a:r>
          </a:p>
          <a:p>
            <a:r>
              <a:rPr lang="en-US" dirty="0" smtClean="0"/>
              <a:t>30-seconds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97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664" y="2530027"/>
            <a:ext cx="770350" cy="1474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840" y="2261237"/>
            <a:ext cx="1593633" cy="1806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32" y="2589636"/>
            <a:ext cx="933345" cy="14878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74593"/>
            <a:ext cx="2112880" cy="17665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0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67143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Four, Zero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51686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Offside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34200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Thirty Seconds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Foul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645" y="2138100"/>
            <a:ext cx="1425051" cy="20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35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Foul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Blue</a:t>
            </a:r>
          </a:p>
          <a:p>
            <a:r>
              <a:rPr lang="en-US" dirty="0" smtClean="0"/>
              <a:t>18</a:t>
            </a:r>
          </a:p>
          <a:p>
            <a:r>
              <a:rPr lang="en-US" dirty="0" smtClean="0"/>
              <a:t>Pushing</a:t>
            </a:r>
          </a:p>
          <a:p>
            <a:r>
              <a:rPr lang="en-US" dirty="0" smtClean="0"/>
              <a:t>30-seconds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43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286" y="2079159"/>
            <a:ext cx="1534742" cy="21318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9" y="2630074"/>
            <a:ext cx="783642" cy="1398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307" y="2446270"/>
            <a:ext cx="2112880" cy="17665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0671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Blue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67143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One, Eight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51686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Pushing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34200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Thirty Seconds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Foul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645" y="2138100"/>
            <a:ext cx="1425051" cy="205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12" y="3164550"/>
            <a:ext cx="1544374" cy="58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80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Foul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</a:t>
            </a:r>
          </a:p>
          <a:p>
            <a:r>
              <a:rPr lang="en-US" dirty="0" smtClean="0"/>
              <a:t>5</a:t>
            </a:r>
          </a:p>
          <a:p>
            <a:r>
              <a:rPr lang="en-US" dirty="0" smtClean="0"/>
              <a:t>Withholding Ball from Play</a:t>
            </a:r>
          </a:p>
          <a:p>
            <a:r>
              <a:rPr lang="en-US" dirty="0" smtClean="0"/>
              <a:t>30-seconds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425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16" y="2606365"/>
            <a:ext cx="1455596" cy="1455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86" y="2129759"/>
            <a:ext cx="2250693" cy="20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74593"/>
            <a:ext cx="2112880" cy="17665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0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67143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Five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51686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Withholding Ball from Play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34200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Thirty Seconds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Foul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645" y="2138100"/>
            <a:ext cx="1425051" cy="20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8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059" y="2245840"/>
            <a:ext cx="1085195" cy="1945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32" y="2589636"/>
            <a:ext cx="933345" cy="14878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74593"/>
            <a:ext cx="2112880" cy="1766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743" y="2401946"/>
            <a:ext cx="938589" cy="16754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0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67143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One, Zero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51686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Holding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34200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Thirty Seconds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Foul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645" y="2138100"/>
            <a:ext cx="1425051" cy="20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8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Foul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Blue</a:t>
            </a:r>
          </a:p>
          <a:p>
            <a:r>
              <a:rPr lang="en-US" dirty="0" smtClean="0"/>
              <a:t>27</a:t>
            </a:r>
          </a:p>
          <a:p>
            <a:r>
              <a:rPr lang="en-US" dirty="0" smtClean="0"/>
              <a:t>Illegal Procedure</a:t>
            </a:r>
          </a:p>
          <a:p>
            <a:r>
              <a:rPr lang="en-US" dirty="0" smtClean="0"/>
              <a:t>30-seconds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11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639" y="2738328"/>
            <a:ext cx="614870" cy="1283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307" y="2446270"/>
            <a:ext cx="2112880" cy="17665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0671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Blue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67143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Two, Seven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51686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Illegal Procedure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34200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Thirty Seconds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Foul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687" y="3185077"/>
            <a:ext cx="1168399" cy="56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913" y="1953970"/>
            <a:ext cx="1395488" cy="22040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645" y="2138100"/>
            <a:ext cx="1425051" cy="20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2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Foul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</a:t>
            </a:r>
          </a:p>
          <a:p>
            <a:r>
              <a:rPr lang="en-US" dirty="0" smtClean="0"/>
              <a:t>38</a:t>
            </a:r>
          </a:p>
          <a:p>
            <a:r>
              <a:rPr lang="en-US" dirty="0" smtClean="0"/>
              <a:t>Delay of Game</a:t>
            </a:r>
          </a:p>
          <a:p>
            <a:r>
              <a:rPr lang="en-US" dirty="0" smtClean="0"/>
              <a:t>30-seconds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48" y="3035159"/>
            <a:ext cx="1689574" cy="645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090" y="2503199"/>
            <a:ext cx="683780" cy="1459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10" y="2129346"/>
            <a:ext cx="1626093" cy="2061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74593"/>
            <a:ext cx="2112880" cy="17665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0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67143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Three, Eight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51686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Delay of Game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34200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Thirty Seconds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Foul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645" y="2138100"/>
            <a:ext cx="1425051" cy="20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51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Foul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Blue</a:t>
            </a:r>
          </a:p>
          <a:p>
            <a:r>
              <a:rPr lang="en-US" dirty="0" smtClean="0"/>
              <a:t>11</a:t>
            </a:r>
          </a:p>
          <a:p>
            <a:r>
              <a:rPr lang="en-US" dirty="0" smtClean="0"/>
              <a:t>Substitution Infraction</a:t>
            </a:r>
          </a:p>
          <a:p>
            <a:r>
              <a:rPr lang="en-US" dirty="0" smtClean="0"/>
              <a:t>30-seconds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359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673" y="2266675"/>
            <a:ext cx="1269725" cy="19925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472" y="2563503"/>
            <a:ext cx="783642" cy="13988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33" y="2563503"/>
            <a:ext cx="783642" cy="1398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307" y="2446270"/>
            <a:ext cx="2112880" cy="17665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0671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Blue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67143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One, One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51686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Substitution Infraction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34200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Thirty Seconds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Foul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645" y="2138100"/>
            <a:ext cx="1425051" cy="20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97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Foul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</a:t>
            </a:r>
          </a:p>
          <a:p>
            <a:r>
              <a:rPr lang="en-US" dirty="0" smtClean="0"/>
              <a:t>28</a:t>
            </a:r>
          </a:p>
          <a:p>
            <a:r>
              <a:rPr lang="en-US" dirty="0" smtClean="0"/>
              <a:t>Conduct</a:t>
            </a:r>
          </a:p>
          <a:p>
            <a:r>
              <a:rPr lang="en-US" dirty="0" smtClean="0"/>
              <a:t>30-seconds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86179"/>
      </p:ext>
    </p:extLst>
  </p:cSld>
  <p:clrMapOvr>
    <a:masterClrMapping/>
  </p:clrMapOvr>
</p:sld>
</file>

<file path=ppt/theme/theme1.xml><?xml version="1.0" encoding="utf-8"?>
<a:theme xmlns:a="http://schemas.openxmlformats.org/drawingml/2006/main" name="2016-MOE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EP Cov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2016-MOEP</Template>
  <TotalTime>53</TotalTime>
  <Words>147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2016-MOEP</vt:lpstr>
      <vt:lpstr>OEP Cover Template</vt:lpstr>
      <vt:lpstr>Technical Foul</vt:lpstr>
      <vt:lpstr>Technical Foul</vt:lpstr>
      <vt:lpstr>Technical Foul</vt:lpstr>
      <vt:lpstr>Technical Foul</vt:lpstr>
      <vt:lpstr>Technical Foul</vt:lpstr>
      <vt:lpstr>Technical Foul</vt:lpstr>
      <vt:lpstr>Technical Foul</vt:lpstr>
      <vt:lpstr>Technical Foul</vt:lpstr>
      <vt:lpstr>Technical Foul</vt:lpstr>
      <vt:lpstr>Technical Foul</vt:lpstr>
      <vt:lpstr>Technical Foul</vt:lpstr>
      <vt:lpstr>Technical Foul</vt:lpstr>
      <vt:lpstr>Technical Foul</vt:lpstr>
      <vt:lpstr>Technical Foul</vt:lpstr>
      <vt:lpstr>Technical Foul</vt:lpstr>
      <vt:lpstr>Technical Foul</vt:lpstr>
      <vt:lpstr>Technical Foul</vt:lpstr>
      <vt:lpstr>Technical Foul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</cp:revision>
  <dcterms:created xsi:type="dcterms:W3CDTF">2016-03-23T14:00:21Z</dcterms:created>
  <dcterms:modified xsi:type="dcterms:W3CDTF">2016-03-23T14:53:25Z</dcterms:modified>
</cp:coreProperties>
</file>